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57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1A4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pic>
        <p:nvPicPr>
          <p:cNvPr id="7" name="图片 6" descr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635"/>
            <a:ext cx="1218819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57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97685" y="2150745"/>
            <a:ext cx="87496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b="1">
                <a:solidFill>
                  <a:srgbClr val="1671A4"/>
                </a:solidFill>
                <a:latin typeface="Microsoft YaHei Bold" panose="020B0503020204020204" charset="-122"/>
                <a:ea typeface="Microsoft YaHei Bold" panose="020B0503020204020204" charset="-122"/>
              </a:rPr>
              <a:t>讲课题目</a:t>
            </a:r>
            <a:endParaRPr lang="zh-CN" altLang="en-US" sz="3600" b="1">
              <a:solidFill>
                <a:srgbClr val="1671A4"/>
              </a:solidFill>
              <a:latin typeface="Microsoft YaHei Bold" panose="020B0503020204020204" charset="-122"/>
              <a:ea typeface="Microsoft YaHei Bold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66085" y="3263900"/>
            <a:ext cx="64249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1671A4"/>
                </a:solidFill>
                <a:latin typeface="Microsoft YaHei Bold" panose="020B0503020204020204" charset="-122"/>
                <a:ea typeface="Microsoft YaHei Bold" panose="020B0503020204020204" charset="-122"/>
              </a:rPr>
              <a:t>姓名</a:t>
            </a:r>
            <a:endParaRPr lang="zh-CN" altLang="en-US" sz="2400" b="1">
              <a:solidFill>
                <a:srgbClr val="1671A4"/>
              </a:solidFill>
              <a:latin typeface="Microsoft YaHei Bold" panose="020B0503020204020204" charset="-122"/>
              <a:ea typeface="Microsoft YaHei Bold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solidFill>
                  <a:srgbClr val="1671A4"/>
                </a:solidFill>
                <a:latin typeface="Microsoft YaHei" panose="020B0503020204020204" charset="-122"/>
                <a:ea typeface="Microsoft YaHei" panose="020B0503020204020204" charset="-122"/>
              </a:rPr>
              <a:t>单位</a:t>
            </a:r>
            <a:endParaRPr lang="zh-CN" altLang="en-US" sz="2000">
              <a:solidFill>
                <a:srgbClr val="1671A4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表格</Application>
  <PresentationFormat>宽屏</PresentationFormat>
  <Paragraphs>5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宋体</vt:lpstr>
      <vt:lpstr>Arial Unicode MS</vt:lpstr>
      <vt:lpstr>Microsoft YaHei Regular</vt:lpstr>
      <vt:lpstr>Microsoft YaHei Light</vt:lpstr>
      <vt:lpstr>Microsoft YaHei Bold</vt:lpstr>
      <vt:lpstr>Microsoft YaHei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J.N.Y</cp:lastModifiedBy>
  <cp:revision>9</cp:revision>
  <dcterms:created xsi:type="dcterms:W3CDTF">2026-06-27T10:09:53Z</dcterms:created>
  <dcterms:modified xsi:type="dcterms:W3CDTF">2026-06-27T10:09:53Z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2052-5.5.1.7991</vt:lpwstr>
  </property>
  <property fmtid="{D5CDD505-2E9C-101B-9397-08002B2CF9AE}" pid="3" name="ICV">
    <vt:lpwstr>1C60ECC676F104BF4BA03F6A2E10C580_41</vt:lpwstr>
  </property>
</Properties>
</file>