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3"/>
    <p:sldId id="259" r:id="rId4"/>
  </p:sldIdLst>
  <p:sldSz cx="12192000" cy="6858000"/>
  <p:notesSz cx="6858000" cy="9144000"/>
  <p:embeddedFontLst>
    <p:embeddedFont>
      <p:font typeface="Source Han Sans CN Heavy" panose="020B0800000000000000" charset="-122"/>
      <p:bold r:id="rId1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99A"/>
    <a:srgbClr val="0C6898"/>
    <a:srgbClr val="2653AB"/>
    <a:srgbClr val="0797E6"/>
    <a:srgbClr val="A4DAFB"/>
    <a:srgbClr val="36A3F5"/>
    <a:srgbClr val="01A6FF"/>
    <a:srgbClr val="90CFF2"/>
    <a:srgbClr val="17ADFD"/>
    <a:srgbClr val="4B9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1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jpe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image" Target="../media/image2.jpe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jpeg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5" name="图片 4" descr="主形象-定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810" y="635"/>
            <a:ext cx="12188190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课件模版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810" y="635"/>
            <a:ext cx="12188190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课件模版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810" y="635"/>
            <a:ext cx="12188190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955290" y="2058670"/>
            <a:ext cx="68072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rgbClr val="0B6798"/>
                </a:solidFill>
                <a:latin typeface="Source Han Sans CN Heavy" panose="020B0800000000000000" charset="-122"/>
                <a:ea typeface="Source Han Sans CN Heavy" panose="020B0800000000000000" charset="-122"/>
                <a:cs typeface="Source Han Sans CN Heavy" panose="020B0800000000000000" charset="-122"/>
              </a:rPr>
              <a:t>讲题名称讲题名称讲题名称</a:t>
            </a:r>
            <a:endParaRPr lang="zh-CN" altLang="en-US" sz="4000" b="1">
              <a:solidFill>
                <a:srgbClr val="0B6798"/>
              </a:solidFill>
              <a:latin typeface="Source Han Sans CN Heavy" panose="020B0800000000000000" charset="-122"/>
              <a:ea typeface="Source Han Sans CN Heavy" panose="020B0800000000000000" charset="-122"/>
              <a:cs typeface="Source Han Sans CN Heavy" panose="020B08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9465" y="3204210"/>
            <a:ext cx="83769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rgbClr val="0B6798"/>
                </a:solidFill>
                <a:latin typeface="Source Han Sans CN Heavy" panose="020B0800000000000000" charset="-122"/>
                <a:ea typeface="Source Han Sans CN Heavy" panose="020B0800000000000000" charset="-122"/>
                <a:cs typeface="Source Han Sans CN Heavy" panose="020B0800000000000000" charset="-122"/>
              </a:rPr>
              <a:t>姓名</a:t>
            </a:r>
            <a:endParaRPr lang="zh-CN" altLang="en-US" sz="3200" b="1">
              <a:solidFill>
                <a:srgbClr val="0B6798"/>
              </a:solidFill>
              <a:latin typeface="Source Han Sans CN Heavy" panose="020B0800000000000000" charset="-122"/>
              <a:ea typeface="Source Han Sans CN Heavy" panose="020B0800000000000000" charset="-122"/>
              <a:cs typeface="Source Han Sans CN Heavy" panose="020B0800000000000000" charset="-122"/>
            </a:endParaRPr>
          </a:p>
          <a:p>
            <a:pPr algn="ctr"/>
            <a:r>
              <a:rPr lang="zh-CN" altLang="en-US" sz="2400">
                <a:solidFill>
                  <a:srgbClr val="0B6798"/>
                </a:solidFill>
                <a:latin typeface="Source Han Sans CN Heavy" panose="020B0800000000000000" charset="-122"/>
                <a:ea typeface="Source Han Sans CN Heavy" panose="020B0800000000000000" charset="-122"/>
                <a:cs typeface="Source Han Sans CN Heavy" panose="020B0800000000000000" charset="-122"/>
              </a:rPr>
              <a:t>单位</a:t>
            </a:r>
            <a:r>
              <a:rPr lang="zh-CN" altLang="en-US" sz="2400">
                <a:solidFill>
                  <a:srgbClr val="0B6798"/>
                </a:solidFill>
                <a:latin typeface="Source Han Sans CN Heavy" panose="020B0800000000000000" charset="-122"/>
                <a:ea typeface="Source Han Sans CN Heavy" panose="020B0800000000000000" charset="-122"/>
                <a:cs typeface="Source Han Sans CN Heavy" panose="020B0800000000000000" charset="-122"/>
                <a:sym typeface="+mn-ea"/>
              </a:rPr>
              <a:t>单位单位单位单位</a:t>
            </a:r>
            <a:endParaRPr lang="zh-CN" altLang="en-US" sz="2400">
              <a:solidFill>
                <a:srgbClr val="0B6798"/>
              </a:solidFill>
              <a:latin typeface="Source Han Sans CN Heavy" panose="020B0800000000000000" charset="-122"/>
              <a:ea typeface="Source Han Sans CN Heavy" panose="020B0800000000000000" charset="-122"/>
              <a:cs typeface="Source Han Sans CN Heavy" panose="020B0800000000000000" charset="-122"/>
            </a:endParaRPr>
          </a:p>
          <a:p>
            <a:pPr algn="ctr"/>
            <a:endParaRPr lang="zh-CN" altLang="en-US" sz="2400">
              <a:solidFill>
                <a:srgbClr val="0B6798"/>
              </a:solidFill>
              <a:latin typeface="Source Han Sans CN Heavy" panose="020B0800000000000000" charset="-122"/>
              <a:ea typeface="Source Han Sans CN Heavy" panose="020B0800000000000000" charset="-122"/>
              <a:cs typeface="Source Han Sans CN Heavy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WPS 演示</Application>
  <PresentationFormat>宽屏</PresentationFormat>
  <Paragraphs>6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Source Han Sans CN Heavy</vt:lpstr>
      <vt:lpstr>微软雅黑</vt:lpstr>
      <vt:lpstr>Arial Unicode MS</vt:lpstr>
      <vt:lpstr>苹方-简</vt:lpstr>
      <vt:lpstr>Segoe Print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J.N.Y</cp:lastModifiedBy>
  <cp:revision>168</cp:revision>
  <dcterms:created xsi:type="dcterms:W3CDTF">2026-07-26T02:21:00Z</dcterms:created>
  <dcterms:modified xsi:type="dcterms:W3CDTF">2026-07-26T02:31:35Z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6EDF952AA5E74B0CB2742A1195EA77C9_13</vt:lpwstr>
  </property>
</Properties>
</file>